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58" r:id="rId3"/>
    <p:sldId id="259" r:id="rId4"/>
    <p:sldId id="274" r:id="rId5"/>
    <p:sldId id="260" r:id="rId6"/>
    <p:sldId id="261" r:id="rId7"/>
    <p:sldId id="266" r:id="rId8"/>
    <p:sldId id="268" r:id="rId9"/>
    <p:sldId id="269" r:id="rId10"/>
    <p:sldId id="270" r:id="rId11"/>
    <p:sldId id="262" r:id="rId12"/>
    <p:sldId id="272" r:id="rId13"/>
    <p:sldId id="276" r:id="rId14"/>
    <p:sldId id="279" r:id="rId15"/>
    <p:sldId id="265" r:id="rId16"/>
    <p:sldId id="273"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0066FF"/>
    <a:srgbClr val="00FF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8162" autoAdjust="0"/>
    <p:restoredTop sz="94624" autoAdjust="0"/>
  </p:normalViewPr>
  <p:slideViewPr>
    <p:cSldViewPr>
      <p:cViewPr varScale="1">
        <p:scale>
          <a:sx n="94" d="100"/>
          <a:sy n="94" d="100"/>
        </p:scale>
        <p:origin x="-81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5" d="100"/>
          <a:sy n="55" d="100"/>
        </p:scale>
        <p:origin x="-2856"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9BF999-0E83-4429-9A60-189F80708AFE}" type="datetimeFigureOut">
              <a:rPr lang="en-US" smtClean="0"/>
              <a:pPr/>
              <a:t>12/1/2020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186C262-619E-4B9C-9D14-C40FDE3289C6}"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186C262-619E-4B9C-9D14-C40FDE3289C6}"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8B627BAB-31E2-4CDB-AC61-FA9C761E18B4}" type="datetimeFigureOut">
              <a:rPr lang="en-US" smtClean="0"/>
              <a:pPr/>
              <a:t>12/1/2020</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48F9B842-969D-4734-9741-DFC29ABF5CCC}"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B627BAB-31E2-4CDB-AC61-FA9C761E18B4}" type="datetimeFigureOut">
              <a:rPr lang="en-US" smtClean="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9B842-969D-4734-9741-DFC29ABF5CCC}"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B627BAB-31E2-4CDB-AC61-FA9C761E18B4}" type="datetimeFigureOut">
              <a:rPr lang="en-US" smtClean="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9B842-969D-4734-9741-DFC29ABF5CCC}"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8B627BAB-31E2-4CDB-AC61-FA9C761E18B4}" type="datetimeFigureOut">
              <a:rPr lang="en-US" smtClean="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9B842-969D-4734-9741-DFC29ABF5CCC}"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8B627BAB-31E2-4CDB-AC61-FA9C761E18B4}" type="datetimeFigureOut">
              <a:rPr lang="en-US" smtClean="0"/>
              <a:pPr/>
              <a:t>12/1/2020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9B842-969D-4734-9741-DFC29ABF5CCC}"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B627BAB-31E2-4CDB-AC61-FA9C761E18B4}" type="datetimeFigureOut">
              <a:rPr lang="en-US" smtClean="0"/>
              <a:pPr/>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9B842-969D-4734-9741-DFC29ABF5CCC}"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8B627BAB-31E2-4CDB-AC61-FA9C761E18B4}" type="datetimeFigureOut">
              <a:rPr lang="en-US" smtClean="0"/>
              <a:pPr/>
              <a:t>12/1/2020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9B842-969D-4734-9741-DFC29ABF5CCC}"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
            <a:ext cx="7470648"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8B627BAB-31E2-4CDB-AC61-FA9C761E18B4}" type="datetimeFigureOut">
              <a:rPr lang="en-US" smtClean="0"/>
              <a:pPr/>
              <a:t>12/1/2020</a:t>
            </a:fld>
            <a:endParaRPr lang="en-US" dirty="0"/>
          </a:p>
        </p:txBody>
      </p:sp>
      <p:sp>
        <p:nvSpPr>
          <p:cNvPr id="8" name="Slide Number Placeholder 7"/>
          <p:cNvSpPr>
            <a:spLocks noGrp="1"/>
          </p:cNvSpPr>
          <p:nvPr>
            <p:ph type="sldNum" sz="quarter" idx="11"/>
          </p:nvPr>
        </p:nvSpPr>
        <p:spPr/>
        <p:txBody>
          <a:bodyPr/>
          <a:lstStyle/>
          <a:p>
            <a:fld id="{48F9B842-969D-4734-9741-DFC29ABF5CCC}"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627BAB-31E2-4CDB-AC61-FA9C761E18B4}" type="datetimeFigureOut">
              <a:rPr lang="en-US" smtClean="0"/>
              <a:pPr/>
              <a:t>12/1/2020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9B842-969D-4734-9741-DFC29ABF5CCC}"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8B627BAB-31E2-4CDB-AC61-FA9C761E18B4}" type="datetimeFigureOut">
              <a:rPr lang="en-US" smtClean="0"/>
              <a:pPr/>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156448" y="6422064"/>
            <a:ext cx="762000" cy="365125"/>
          </a:xfrm>
        </p:spPr>
        <p:txBody>
          <a:bodyPr/>
          <a:lstStyle/>
          <a:p>
            <a:fld id="{48F9B842-969D-4734-9741-DFC29ABF5CCC}"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457200" y="6422064"/>
            <a:ext cx="2133600" cy="365125"/>
          </a:xfrm>
        </p:spPr>
        <p:txBody>
          <a:bodyPr/>
          <a:lstStyle/>
          <a:p>
            <a:fld id="{8B627BAB-31E2-4CDB-AC61-FA9C761E18B4}" type="datetimeFigureOut">
              <a:rPr lang="en-US" smtClean="0"/>
              <a:pPr/>
              <a:t>12/1/2020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9B842-969D-4734-9741-DFC29ABF5CCC}"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Freeform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Title Placeholder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8B627BAB-31E2-4CDB-AC61-FA9C761E18B4}" type="datetimeFigureOut">
              <a:rPr lang="en-US" smtClean="0"/>
              <a:pPr/>
              <a:t>12/1/2020</a:t>
            </a:fld>
            <a:endParaRPr lang="en-US" dirty="0"/>
          </a:p>
        </p:txBody>
      </p:sp>
      <p:sp>
        <p:nvSpPr>
          <p:cNvPr id="22" name="Footer Placeholder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dirty="0"/>
          </a:p>
        </p:txBody>
      </p:sp>
      <p:sp>
        <p:nvSpPr>
          <p:cNvPr id="18" name="Slide Number Placeholder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48F9B842-969D-4734-9741-DFC29ABF5CCC}"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9064" y="260648"/>
            <a:ext cx="8247392" cy="5378152"/>
          </a:xfrm>
        </p:spPr>
        <p:txBody>
          <a:bodyPr/>
          <a:lstStyle/>
          <a:p>
            <a:pPr algn="ctr"/>
            <a:r>
              <a:rPr lang="en-US" u="sng" dirty="0" smtClean="0"/>
              <a:t>FOOD ORDERING SYSTEM</a:t>
            </a:r>
            <a:endParaRPr lang="en-US" u="sng" dirty="0"/>
          </a:p>
        </p:txBody>
      </p:sp>
      <p:sp>
        <p:nvSpPr>
          <p:cNvPr id="3" name="Subtitle 2"/>
          <p:cNvSpPr>
            <a:spLocks noGrp="1"/>
          </p:cNvSpPr>
          <p:nvPr>
            <p:ph type="subTitle" idx="1"/>
          </p:nvPr>
        </p:nvSpPr>
        <p:spPr>
          <a:xfrm>
            <a:off x="433050" y="1340768"/>
            <a:ext cx="8387422" cy="4752528"/>
          </a:xfrm>
        </p:spPr>
        <p:txBody>
          <a:bodyPr>
            <a:normAutofit fontScale="70000" lnSpcReduction="20000"/>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algn="ctr"/>
            <a:endParaRPr lang="en-US" dirty="0" smtClean="0"/>
          </a:p>
          <a:p>
            <a:pPr algn="ctr"/>
            <a:endParaRPr lang="en-US" dirty="0" smtClean="0"/>
          </a:p>
          <a:p>
            <a:pPr algn="ctr"/>
            <a:endParaRPr lang="en-US" dirty="0" smtClean="0"/>
          </a:p>
          <a:p>
            <a:pPr algn="ctr"/>
            <a:endParaRPr lang="en-US" sz="2900" dirty="0" smtClean="0"/>
          </a:p>
          <a:p>
            <a:pPr algn="ctr"/>
            <a:r>
              <a:rPr lang="en-US" sz="2600" dirty="0" err="1" smtClean="0">
                <a:solidFill>
                  <a:schemeClr val="tx1">
                    <a:lumMod val="85000"/>
                  </a:schemeClr>
                </a:solidFill>
                <a:latin typeface="Californian FB" pitchFamily="18" charset="0"/>
              </a:rPr>
              <a:t>FullStack</a:t>
            </a:r>
            <a:r>
              <a:rPr lang="en-US" sz="2600" dirty="0" smtClean="0">
                <a:solidFill>
                  <a:schemeClr val="tx1">
                    <a:lumMod val="85000"/>
                  </a:schemeClr>
                </a:solidFill>
                <a:latin typeface="Californian FB" pitchFamily="18" charset="0"/>
              </a:rPr>
              <a:t> Presentation</a:t>
            </a:r>
            <a:endParaRPr lang="en-US" sz="2600" dirty="0" smtClean="0">
              <a:solidFill>
                <a:schemeClr val="tx1">
                  <a:lumMod val="85000"/>
                </a:schemeClr>
              </a:solidFill>
              <a:latin typeface="Californian FB" pitchFamily="18" charset="0"/>
            </a:endParaRPr>
          </a:p>
          <a:p>
            <a:pPr algn="ctr"/>
            <a:r>
              <a:rPr lang="en-US" sz="2600" dirty="0" smtClean="0">
                <a:solidFill>
                  <a:schemeClr val="tx1">
                    <a:lumMod val="85000"/>
                  </a:schemeClr>
                </a:solidFill>
                <a:latin typeface="Californian FB" pitchFamily="18" charset="0"/>
              </a:rPr>
              <a:t>GLA University</a:t>
            </a:r>
          </a:p>
          <a:p>
            <a:pPr algn="ctr"/>
            <a:r>
              <a:rPr lang="en-US" sz="2600" dirty="0" smtClean="0">
                <a:solidFill>
                  <a:schemeClr val="tx1">
                    <a:lumMod val="85000"/>
                  </a:schemeClr>
                </a:solidFill>
                <a:latin typeface="Californian FB" pitchFamily="18" charset="0"/>
              </a:rPr>
              <a:t>Department of CEA</a:t>
            </a:r>
          </a:p>
          <a:p>
            <a:pPr algn="l"/>
            <a:r>
              <a:rPr lang="en-US" sz="2400" dirty="0" smtClean="0">
                <a:solidFill>
                  <a:srgbClr val="002060"/>
                </a:solidFill>
              </a:rPr>
              <a:t>Presented By:</a:t>
            </a:r>
          </a:p>
          <a:p>
            <a:pPr algn="l"/>
            <a:r>
              <a:rPr lang="en-US" dirty="0" smtClean="0">
                <a:solidFill>
                  <a:srgbClr val="FFC000"/>
                </a:solidFill>
              </a:rPr>
              <a:t>Mohan </a:t>
            </a:r>
            <a:r>
              <a:rPr lang="en-US" dirty="0" err="1" smtClean="0">
                <a:solidFill>
                  <a:srgbClr val="FFC000"/>
                </a:solidFill>
              </a:rPr>
              <a:t>Agrawal</a:t>
            </a:r>
            <a:r>
              <a:rPr lang="en-US" dirty="0" smtClean="0">
                <a:solidFill>
                  <a:srgbClr val="FFC000"/>
                </a:solidFill>
              </a:rPr>
              <a:t> (181500385)</a:t>
            </a:r>
          </a:p>
          <a:p>
            <a:pPr algn="l"/>
            <a:r>
              <a:rPr lang="en-US" dirty="0" err="1" smtClean="0">
                <a:solidFill>
                  <a:srgbClr val="FFC000"/>
                </a:solidFill>
              </a:rPr>
              <a:t>Madan</a:t>
            </a:r>
            <a:r>
              <a:rPr lang="en-US" dirty="0" smtClean="0">
                <a:solidFill>
                  <a:srgbClr val="FFC000"/>
                </a:solidFill>
              </a:rPr>
              <a:t> Mohan (181500354)</a:t>
            </a:r>
          </a:p>
          <a:p>
            <a:pPr algn="l"/>
            <a:r>
              <a:rPr lang="en-US" dirty="0" err="1" smtClean="0">
                <a:solidFill>
                  <a:srgbClr val="FFC000"/>
                </a:solidFill>
              </a:rPr>
              <a:t>Udit</a:t>
            </a:r>
            <a:r>
              <a:rPr lang="en-US" dirty="0" smtClean="0">
                <a:solidFill>
                  <a:srgbClr val="FFC000"/>
                </a:solidFill>
              </a:rPr>
              <a:t> </a:t>
            </a:r>
            <a:r>
              <a:rPr lang="en-US" dirty="0" err="1" smtClean="0">
                <a:solidFill>
                  <a:srgbClr val="FFC000"/>
                </a:solidFill>
              </a:rPr>
              <a:t>Aggarwal</a:t>
            </a:r>
            <a:r>
              <a:rPr lang="en-US" dirty="0" smtClean="0">
                <a:solidFill>
                  <a:srgbClr val="FFC000"/>
                </a:solidFill>
              </a:rPr>
              <a:t>(181500765)</a:t>
            </a:r>
          </a:p>
          <a:p>
            <a:pPr algn="l"/>
            <a:r>
              <a:rPr lang="en-US" dirty="0" err="1" smtClean="0">
                <a:solidFill>
                  <a:srgbClr val="FFC000"/>
                </a:solidFill>
              </a:rPr>
              <a:t>Shubham</a:t>
            </a:r>
            <a:r>
              <a:rPr lang="en-US" dirty="0" smtClean="0">
                <a:solidFill>
                  <a:srgbClr val="FFC000"/>
                </a:solidFill>
              </a:rPr>
              <a:t> </a:t>
            </a:r>
            <a:r>
              <a:rPr lang="en-US" dirty="0" err="1" smtClean="0">
                <a:solidFill>
                  <a:srgbClr val="FFC000"/>
                </a:solidFill>
              </a:rPr>
              <a:t>sharma</a:t>
            </a:r>
            <a:r>
              <a:rPr lang="en-US" dirty="0" smtClean="0">
                <a:solidFill>
                  <a:srgbClr val="FFC000"/>
                </a:solidFill>
              </a:rPr>
              <a:t>(181500696)                                                       </a:t>
            </a:r>
            <a:r>
              <a:rPr lang="en-US" dirty="0" smtClean="0">
                <a:solidFill>
                  <a:srgbClr val="FF3300"/>
                </a:solidFill>
              </a:rPr>
              <a:t>Submitted </a:t>
            </a:r>
            <a:r>
              <a:rPr lang="en-US" dirty="0" smtClean="0">
                <a:solidFill>
                  <a:srgbClr val="FF3300"/>
                </a:solidFill>
              </a:rPr>
              <a:t>To: </a:t>
            </a:r>
            <a:r>
              <a:rPr lang="en-US" sz="2300" dirty="0" smtClean="0">
                <a:solidFill>
                  <a:srgbClr val="0066FF"/>
                </a:solidFill>
              </a:rPr>
              <a:t>Mr. </a:t>
            </a:r>
            <a:r>
              <a:rPr lang="en-US" sz="2300" dirty="0" err="1" smtClean="0">
                <a:solidFill>
                  <a:srgbClr val="0066FF"/>
                </a:solidFill>
              </a:rPr>
              <a:t>Pankaj</a:t>
            </a:r>
            <a:r>
              <a:rPr lang="en-US" sz="2300" dirty="0" smtClean="0">
                <a:solidFill>
                  <a:srgbClr val="0066FF"/>
                </a:solidFill>
              </a:rPr>
              <a:t> </a:t>
            </a:r>
            <a:r>
              <a:rPr lang="en-US" sz="2300" dirty="0" err="1" smtClean="0">
                <a:solidFill>
                  <a:srgbClr val="0066FF"/>
                </a:solidFill>
              </a:rPr>
              <a:t>kapoor</a:t>
            </a:r>
            <a:endParaRPr lang="en-US" sz="2300" dirty="0" smtClean="0">
              <a:solidFill>
                <a:srgbClr val="0066FF"/>
              </a:solidFill>
            </a:endParaRPr>
          </a:p>
          <a:p>
            <a:endParaRPr lang="en-US" dirty="0"/>
          </a:p>
        </p:txBody>
      </p:sp>
      <p:pic>
        <p:nvPicPr>
          <p:cNvPr id="5" name="Picture 4" descr="glalogo.jpg"/>
          <p:cNvPicPr>
            <a:picLocks noChangeAspect="1"/>
          </p:cNvPicPr>
          <p:nvPr/>
        </p:nvPicPr>
        <p:blipFill>
          <a:blip r:embed="rId3"/>
          <a:stretch>
            <a:fillRect/>
          </a:stretch>
        </p:blipFill>
        <p:spPr>
          <a:xfrm>
            <a:off x="3643306" y="1785926"/>
            <a:ext cx="1737360" cy="168402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smtClean="0">
                <a:solidFill>
                  <a:srgbClr val="00B0F0"/>
                </a:solidFill>
              </a:rPr>
              <a:t>Software Design</a:t>
            </a:r>
            <a:endParaRPr lang="en-US" u="sng" dirty="0">
              <a:solidFill>
                <a:srgbClr val="00B0F0"/>
              </a:solidFill>
            </a:endParaRPr>
          </a:p>
        </p:txBody>
      </p:sp>
      <p:sp>
        <p:nvSpPr>
          <p:cNvPr id="3" name="Content Placeholder 2"/>
          <p:cNvSpPr>
            <a:spLocks noGrp="1"/>
          </p:cNvSpPr>
          <p:nvPr>
            <p:ph idx="1"/>
          </p:nvPr>
        </p:nvSpPr>
        <p:spPr/>
        <p:txBody>
          <a:bodyPr/>
          <a:lstStyle/>
          <a:p>
            <a:r>
              <a:rPr lang="en-IN" u="sng" dirty="0" smtClean="0">
                <a:solidFill>
                  <a:srgbClr val="FFFF00"/>
                </a:solidFill>
              </a:rPr>
              <a:t>DFD Level-1 Diagram:</a:t>
            </a:r>
          </a:p>
          <a:p>
            <a:endParaRPr lang="en-IN" u="sng" dirty="0" smtClean="0">
              <a:solidFill>
                <a:srgbClr val="FFFF00"/>
              </a:solidFill>
            </a:endParaRPr>
          </a:p>
          <a:p>
            <a:endParaRPr lang="en-US" u="sng" dirty="0">
              <a:solidFill>
                <a:srgbClr val="FFFF00"/>
              </a:solidFill>
            </a:endParaRPr>
          </a:p>
        </p:txBody>
      </p:sp>
      <p:pic>
        <p:nvPicPr>
          <p:cNvPr id="5" name="Picture 4" descr="Screenshot (42).png"/>
          <p:cNvPicPr/>
          <p:nvPr/>
        </p:nvPicPr>
        <p:blipFill>
          <a:blip r:embed="rId2"/>
          <a:stretch>
            <a:fillRect/>
          </a:stretch>
        </p:blipFill>
        <p:spPr>
          <a:xfrm>
            <a:off x="1214414" y="2571744"/>
            <a:ext cx="6429420" cy="38576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solidFill>
                  <a:srgbClr val="0066FF"/>
                </a:solidFill>
              </a:rPr>
              <a:t>	</a:t>
            </a:r>
            <a:r>
              <a:rPr lang="en-IN" u="sng" dirty="0" smtClean="0">
                <a:solidFill>
                  <a:srgbClr val="0066FF"/>
                </a:solidFill>
              </a:rPr>
              <a:t>Implementation</a:t>
            </a:r>
            <a:endParaRPr lang="en-US" u="sng" dirty="0">
              <a:solidFill>
                <a:srgbClr val="0066FF"/>
              </a:solidFill>
            </a:endParaRPr>
          </a:p>
        </p:txBody>
      </p:sp>
      <p:sp>
        <p:nvSpPr>
          <p:cNvPr id="5" name="Content Placeholder 4"/>
          <p:cNvSpPr>
            <a:spLocks noGrp="1"/>
          </p:cNvSpPr>
          <p:nvPr>
            <p:ph idx="1"/>
          </p:nvPr>
        </p:nvSpPr>
        <p:spPr>
          <a:xfrm>
            <a:off x="457200" y="1268760"/>
            <a:ext cx="7467600" cy="4857403"/>
          </a:xfrm>
        </p:spPr>
        <p:txBody>
          <a:bodyPr/>
          <a:lstStyle/>
          <a:p>
            <a:pPr marL="550926" indent="-514350">
              <a:buNone/>
            </a:pPr>
            <a:r>
              <a:rPr lang="en-IN" dirty="0" smtClean="0">
                <a:solidFill>
                  <a:srgbClr val="FFFF00"/>
                </a:solidFill>
              </a:rPr>
              <a:t>1. </a:t>
            </a:r>
            <a:r>
              <a:rPr lang="en-IN" u="sng" dirty="0" smtClean="0">
                <a:solidFill>
                  <a:srgbClr val="FFFF00"/>
                </a:solidFill>
              </a:rPr>
              <a:t>Home Page:</a:t>
            </a:r>
          </a:p>
          <a:p>
            <a:pPr marL="550926" indent="-514350">
              <a:buFont typeface="+mj-lt"/>
              <a:buAutoNum type="arabicPeriod"/>
            </a:pPr>
            <a:endParaRPr lang="en-US" dirty="0">
              <a:solidFill>
                <a:srgbClr val="FFFF00"/>
              </a:solidFill>
            </a:endParaRPr>
          </a:p>
        </p:txBody>
      </p:sp>
      <p:pic>
        <p:nvPicPr>
          <p:cNvPr id="6" name="image12.jpeg" descr="Screenshot (308).png"/>
          <p:cNvPicPr/>
          <p:nvPr/>
        </p:nvPicPr>
        <p:blipFill>
          <a:blip r:embed="rId2"/>
          <a:stretch>
            <a:fillRect/>
          </a:stretch>
        </p:blipFill>
        <p:spPr>
          <a:xfrm>
            <a:off x="755576" y="2006842"/>
            <a:ext cx="7488832" cy="42124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smtClean="0">
                <a:solidFill>
                  <a:srgbClr val="0066FF"/>
                </a:solidFill>
              </a:rPr>
              <a:t>Implementation</a:t>
            </a:r>
            <a:endParaRPr lang="en-US" u="sng" dirty="0">
              <a:solidFill>
                <a:srgbClr val="0066FF"/>
              </a:solidFill>
            </a:endParaRPr>
          </a:p>
        </p:txBody>
      </p:sp>
      <p:sp>
        <p:nvSpPr>
          <p:cNvPr id="3" name="Content Placeholder 2"/>
          <p:cNvSpPr>
            <a:spLocks noGrp="1"/>
          </p:cNvSpPr>
          <p:nvPr>
            <p:ph idx="1"/>
          </p:nvPr>
        </p:nvSpPr>
        <p:spPr>
          <a:xfrm>
            <a:off x="457200" y="1268760"/>
            <a:ext cx="7467600" cy="4857403"/>
          </a:xfrm>
        </p:spPr>
        <p:txBody>
          <a:bodyPr/>
          <a:lstStyle/>
          <a:p>
            <a:pPr>
              <a:buNone/>
            </a:pPr>
            <a:r>
              <a:rPr lang="en-IN" dirty="0" smtClean="0">
                <a:solidFill>
                  <a:srgbClr val="FFFF00"/>
                </a:solidFill>
              </a:rPr>
              <a:t>2.</a:t>
            </a:r>
            <a:r>
              <a:rPr lang="en-IN" u="sng" dirty="0" smtClean="0">
                <a:solidFill>
                  <a:srgbClr val="FFFF00"/>
                </a:solidFill>
              </a:rPr>
              <a:t> Login Pages:</a:t>
            </a:r>
          </a:p>
          <a:p>
            <a:pPr>
              <a:buNone/>
            </a:pPr>
            <a:endParaRPr lang="en-IN" sz="2400" u="sng" dirty="0" smtClean="0">
              <a:solidFill>
                <a:srgbClr val="FFC000"/>
              </a:solidFill>
            </a:endParaRPr>
          </a:p>
          <a:p>
            <a:pPr>
              <a:buNone/>
            </a:pPr>
            <a:endParaRPr lang="en-US" sz="2400" u="sng" dirty="0">
              <a:solidFill>
                <a:srgbClr val="FFC000"/>
              </a:solidFill>
            </a:endParaRPr>
          </a:p>
        </p:txBody>
      </p:sp>
      <p:pic>
        <p:nvPicPr>
          <p:cNvPr id="4" name="image14.jpeg" descr="Screenshot (310).png"/>
          <p:cNvPicPr/>
          <p:nvPr/>
        </p:nvPicPr>
        <p:blipFill>
          <a:blip r:embed="rId2"/>
          <a:stretch>
            <a:fillRect/>
          </a:stretch>
        </p:blipFill>
        <p:spPr>
          <a:xfrm>
            <a:off x="1000100" y="2154367"/>
            <a:ext cx="7128792" cy="4009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smtClean="0">
                <a:solidFill>
                  <a:srgbClr val="0066FF"/>
                </a:solidFill>
              </a:rPr>
              <a:t>Implementation</a:t>
            </a:r>
            <a:endParaRPr lang="en-US" u="sng" dirty="0">
              <a:solidFill>
                <a:srgbClr val="0066FF"/>
              </a:solidFill>
            </a:endParaRPr>
          </a:p>
        </p:txBody>
      </p:sp>
      <p:sp>
        <p:nvSpPr>
          <p:cNvPr id="3" name="Content Placeholder 2"/>
          <p:cNvSpPr>
            <a:spLocks noGrp="1"/>
          </p:cNvSpPr>
          <p:nvPr>
            <p:ph idx="1"/>
          </p:nvPr>
        </p:nvSpPr>
        <p:spPr>
          <a:xfrm>
            <a:off x="457200" y="1268760"/>
            <a:ext cx="7467600" cy="4857403"/>
          </a:xfrm>
        </p:spPr>
        <p:txBody>
          <a:bodyPr/>
          <a:lstStyle/>
          <a:p>
            <a:pPr>
              <a:buNone/>
            </a:pPr>
            <a:r>
              <a:rPr lang="en-IN" dirty="0" smtClean="0">
                <a:solidFill>
                  <a:srgbClr val="FFFF00"/>
                </a:solidFill>
              </a:rPr>
              <a:t>3.</a:t>
            </a:r>
            <a:r>
              <a:rPr lang="en-IN" u="sng" dirty="0" smtClean="0">
                <a:solidFill>
                  <a:srgbClr val="FFFF00"/>
                </a:solidFill>
              </a:rPr>
              <a:t> </a:t>
            </a:r>
            <a:r>
              <a:rPr lang="en-IN" u="sng" dirty="0" smtClean="0">
                <a:solidFill>
                  <a:srgbClr val="FFFF00"/>
                </a:solidFill>
              </a:rPr>
              <a:t>Hotel </a:t>
            </a:r>
            <a:r>
              <a:rPr lang="en-IN" u="sng" dirty="0" smtClean="0">
                <a:solidFill>
                  <a:srgbClr val="FFFF00"/>
                </a:solidFill>
              </a:rPr>
              <a:t>Dashboard:</a:t>
            </a:r>
          </a:p>
          <a:p>
            <a:pPr>
              <a:buNone/>
            </a:pPr>
            <a:endParaRPr lang="en-IN" sz="2400" u="sng" dirty="0" smtClean="0">
              <a:solidFill>
                <a:srgbClr val="FFC000"/>
              </a:solidFill>
            </a:endParaRPr>
          </a:p>
          <a:p>
            <a:pPr>
              <a:buNone/>
            </a:pPr>
            <a:endParaRPr lang="en-US" sz="2400" u="sng" dirty="0">
              <a:solidFill>
                <a:srgbClr val="FFC000"/>
              </a:solidFill>
            </a:endParaRPr>
          </a:p>
        </p:txBody>
      </p:sp>
      <p:pic>
        <p:nvPicPr>
          <p:cNvPr id="4" name="image14.jpeg" descr="Screenshot (310).png"/>
          <p:cNvPicPr/>
          <p:nvPr/>
        </p:nvPicPr>
        <p:blipFill>
          <a:blip r:embed="rId2"/>
          <a:stretch>
            <a:fillRect/>
          </a:stretch>
        </p:blipFill>
        <p:spPr>
          <a:xfrm>
            <a:off x="1141365" y="2233829"/>
            <a:ext cx="6846261" cy="38510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smtClean="0">
                <a:solidFill>
                  <a:srgbClr val="0066FF"/>
                </a:solidFill>
              </a:rPr>
              <a:t>Implementation</a:t>
            </a:r>
            <a:endParaRPr lang="en-US" u="sng" dirty="0">
              <a:solidFill>
                <a:srgbClr val="0066FF"/>
              </a:solidFill>
            </a:endParaRPr>
          </a:p>
        </p:txBody>
      </p:sp>
      <p:sp>
        <p:nvSpPr>
          <p:cNvPr id="3" name="Content Placeholder 2"/>
          <p:cNvSpPr>
            <a:spLocks noGrp="1"/>
          </p:cNvSpPr>
          <p:nvPr>
            <p:ph idx="1"/>
          </p:nvPr>
        </p:nvSpPr>
        <p:spPr>
          <a:xfrm>
            <a:off x="457200" y="1268760"/>
            <a:ext cx="7467600" cy="4857403"/>
          </a:xfrm>
        </p:spPr>
        <p:txBody>
          <a:bodyPr/>
          <a:lstStyle/>
          <a:p>
            <a:pPr>
              <a:buNone/>
            </a:pPr>
            <a:r>
              <a:rPr lang="en-IN" dirty="0" smtClean="0">
                <a:solidFill>
                  <a:srgbClr val="FFFF00"/>
                </a:solidFill>
              </a:rPr>
              <a:t>4</a:t>
            </a:r>
            <a:r>
              <a:rPr lang="en-IN" dirty="0" smtClean="0">
                <a:solidFill>
                  <a:srgbClr val="FFFF00"/>
                </a:solidFill>
              </a:rPr>
              <a:t>. </a:t>
            </a:r>
            <a:r>
              <a:rPr lang="en-IN" dirty="0" smtClean="0">
                <a:solidFill>
                  <a:srgbClr val="FFFF00"/>
                </a:solidFill>
              </a:rPr>
              <a:t>Searching</a:t>
            </a:r>
            <a:r>
              <a:rPr lang="en-IN" u="sng" dirty="0" smtClean="0">
                <a:solidFill>
                  <a:srgbClr val="FFFF00"/>
                </a:solidFill>
              </a:rPr>
              <a:t>:</a:t>
            </a:r>
          </a:p>
          <a:p>
            <a:pPr>
              <a:buNone/>
            </a:pPr>
            <a:endParaRPr lang="en-IN" sz="2400" u="sng" dirty="0" smtClean="0">
              <a:solidFill>
                <a:srgbClr val="FFC000"/>
              </a:solidFill>
            </a:endParaRPr>
          </a:p>
          <a:p>
            <a:pPr>
              <a:buNone/>
            </a:pPr>
            <a:endParaRPr lang="en-US" sz="2400" u="sng" dirty="0">
              <a:solidFill>
                <a:srgbClr val="FFC000"/>
              </a:solidFill>
            </a:endParaRPr>
          </a:p>
        </p:txBody>
      </p:sp>
      <p:pic>
        <p:nvPicPr>
          <p:cNvPr id="4" name="image14.jpeg" descr="Screenshot (310).png"/>
          <p:cNvPicPr/>
          <p:nvPr/>
        </p:nvPicPr>
        <p:blipFill>
          <a:blip r:embed="rId2" cstate="print"/>
          <a:stretch>
            <a:fillRect/>
          </a:stretch>
        </p:blipFill>
        <p:spPr>
          <a:xfrm>
            <a:off x="1147167" y="2237093"/>
            <a:ext cx="6834657" cy="38444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smtClean="0">
                <a:solidFill>
                  <a:srgbClr val="00B0F0"/>
                </a:solidFill>
              </a:rPr>
              <a:t>Conclusion</a:t>
            </a:r>
            <a:endParaRPr lang="en-US" u="sng" dirty="0">
              <a:solidFill>
                <a:srgbClr val="00B0F0"/>
              </a:solidFill>
            </a:endParaRPr>
          </a:p>
        </p:txBody>
      </p:sp>
      <p:sp>
        <p:nvSpPr>
          <p:cNvPr id="3" name="Content Placeholder 2"/>
          <p:cNvSpPr>
            <a:spLocks noGrp="1"/>
          </p:cNvSpPr>
          <p:nvPr>
            <p:ph idx="1"/>
          </p:nvPr>
        </p:nvSpPr>
        <p:spPr/>
        <p:txBody>
          <a:bodyPr>
            <a:normAutofit/>
          </a:bodyPr>
          <a:lstStyle/>
          <a:p>
            <a:pPr algn="just"/>
            <a:r>
              <a:rPr lang="en-IN" sz="2400" dirty="0" smtClean="0">
                <a:solidFill>
                  <a:srgbClr val="FFC000"/>
                </a:solidFill>
              </a:rPr>
              <a:t>We learned a lot through this project. This project has sharpened our concept of </a:t>
            </a:r>
            <a:r>
              <a:rPr lang="en-IN" sz="2400" dirty="0" smtClean="0">
                <a:solidFill>
                  <a:srgbClr val="FFC000"/>
                </a:solidFill>
              </a:rPr>
              <a:t>Bootstarp4, html5 , css3, </a:t>
            </a:r>
            <a:r>
              <a:rPr lang="en-IN" sz="2400" dirty="0" err="1" smtClean="0">
                <a:solidFill>
                  <a:srgbClr val="FFC000"/>
                </a:solidFill>
              </a:rPr>
              <a:t>javascipt</a:t>
            </a:r>
            <a:r>
              <a:rPr lang="en-IN" sz="2400" dirty="0" smtClean="0">
                <a:solidFill>
                  <a:srgbClr val="FFC000"/>
                </a:solidFill>
              </a:rPr>
              <a:t> and </a:t>
            </a:r>
            <a:r>
              <a:rPr lang="en-IN" sz="2400" dirty="0" err="1" smtClean="0">
                <a:solidFill>
                  <a:srgbClr val="FFC000"/>
                </a:solidFill>
              </a:rPr>
              <a:t>php</a:t>
            </a:r>
            <a:r>
              <a:rPr lang="en-IN" sz="2400" dirty="0" smtClean="0">
                <a:solidFill>
                  <a:srgbClr val="FFC000"/>
                </a:solidFill>
              </a:rPr>
              <a:t>. </a:t>
            </a:r>
            <a:endParaRPr lang="en-IN" sz="2400" dirty="0" smtClean="0">
              <a:solidFill>
                <a:srgbClr val="FFC000"/>
              </a:solidFill>
            </a:endParaRPr>
          </a:p>
          <a:p>
            <a:pPr algn="just"/>
            <a:r>
              <a:rPr lang="en-IN" sz="2400" dirty="0" smtClean="0">
                <a:solidFill>
                  <a:srgbClr val="FFC000"/>
                </a:solidFill>
                <a:cs typeface="Times New Roman" panose="02020603050405020304" pitchFamily="18" charset="0"/>
              </a:rPr>
              <a:t>After the completion of project, </a:t>
            </a:r>
            <a:r>
              <a:rPr lang="en-IN" sz="2400" dirty="0" smtClean="0">
                <a:solidFill>
                  <a:srgbClr val="FFC000"/>
                </a:solidFill>
                <a:cs typeface="Times New Roman" panose="02020603050405020304" pitchFamily="18" charset="0"/>
              </a:rPr>
              <a:t>users </a:t>
            </a:r>
            <a:r>
              <a:rPr lang="en-IN" sz="2400" dirty="0" smtClean="0">
                <a:solidFill>
                  <a:srgbClr val="FFC000"/>
                </a:solidFill>
                <a:cs typeface="Times New Roman" panose="02020603050405020304" pitchFamily="18" charset="0"/>
              </a:rPr>
              <a:t>can view all the </a:t>
            </a:r>
            <a:r>
              <a:rPr lang="en-IN" sz="2400" dirty="0" smtClean="0">
                <a:solidFill>
                  <a:srgbClr val="FFC000"/>
                </a:solidFill>
                <a:cs typeface="Times New Roman" panose="02020603050405020304" pitchFamily="18" charset="0"/>
              </a:rPr>
              <a:t>hotels and their menu card for ordering the food. </a:t>
            </a:r>
          </a:p>
          <a:p>
            <a:pPr algn="just"/>
            <a:r>
              <a:rPr lang="en-IN" sz="2400" dirty="0" smtClean="0">
                <a:solidFill>
                  <a:srgbClr val="FFC000"/>
                </a:solidFill>
                <a:cs typeface="Times New Roman" panose="02020603050405020304" pitchFamily="18" charset="0"/>
              </a:rPr>
              <a:t>We provides some new feature to this system in future for better </a:t>
            </a:r>
            <a:r>
              <a:rPr lang="en-IN" sz="2400" dirty="0" err="1" smtClean="0">
                <a:solidFill>
                  <a:srgbClr val="FFC000"/>
                </a:solidFill>
                <a:cs typeface="Times New Roman" panose="02020603050405020304" pitchFamily="18" charset="0"/>
              </a:rPr>
              <a:t>accessabilty</a:t>
            </a:r>
            <a:r>
              <a:rPr lang="en-IN" sz="2400" dirty="0" smtClean="0">
                <a:solidFill>
                  <a:srgbClr val="FFC000"/>
                </a:solidFill>
                <a:cs typeface="Times New Roman" panose="02020603050405020304" pitchFamily="18" charset="0"/>
              </a:rPr>
              <a:t>.</a:t>
            </a:r>
            <a:endParaRPr lang="en-IN" sz="2400" dirty="0" smtClean="0">
              <a:solidFill>
                <a:srgbClr val="FFC000"/>
              </a:solidFill>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ctr">
              <a:buNone/>
            </a:pPr>
            <a:endParaRPr lang="en-IN" dirty="0" smtClean="0">
              <a:solidFill>
                <a:srgbClr val="FF3300"/>
              </a:solidFill>
            </a:endParaRPr>
          </a:p>
          <a:p>
            <a:pPr algn="ctr">
              <a:buNone/>
            </a:pPr>
            <a:endParaRPr lang="en-IN" dirty="0" smtClean="0">
              <a:solidFill>
                <a:srgbClr val="FF3300"/>
              </a:solidFill>
            </a:endParaRPr>
          </a:p>
          <a:p>
            <a:pPr algn="ctr">
              <a:buNone/>
            </a:pPr>
            <a:endParaRPr lang="en-IN" dirty="0" smtClean="0">
              <a:solidFill>
                <a:srgbClr val="FF3300"/>
              </a:solidFill>
            </a:endParaRPr>
          </a:p>
          <a:p>
            <a:pPr algn="ctr">
              <a:buNone/>
            </a:pPr>
            <a:r>
              <a:rPr lang="en-IN" dirty="0" smtClean="0">
                <a:solidFill>
                  <a:srgbClr val="FF3300"/>
                </a:solidFill>
              </a:rPr>
              <a:t>THANK YOU</a:t>
            </a:r>
            <a:endParaRPr lang="en-US" dirty="0" smtClean="0">
              <a:solidFill>
                <a:srgbClr val="FF3300"/>
              </a:solidFill>
            </a:endParaRPr>
          </a:p>
          <a:p>
            <a:pPr algn="ctr">
              <a:buNone/>
            </a:pPr>
            <a:endParaRPr lang="en-US" dirty="0">
              <a:solidFill>
                <a:srgbClr val="FF33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solidFill>
                  <a:srgbClr val="0066FF"/>
                </a:solidFill>
              </a:rPr>
              <a:t>Introduction</a:t>
            </a:r>
            <a:endParaRPr lang="en-US" u="sng" dirty="0">
              <a:solidFill>
                <a:srgbClr val="0066FF"/>
              </a:solidFill>
            </a:endParaRPr>
          </a:p>
        </p:txBody>
      </p:sp>
      <p:sp>
        <p:nvSpPr>
          <p:cNvPr id="3" name="Content Placeholder 2"/>
          <p:cNvSpPr>
            <a:spLocks noGrp="1"/>
          </p:cNvSpPr>
          <p:nvPr>
            <p:ph idx="1"/>
          </p:nvPr>
        </p:nvSpPr>
        <p:spPr>
          <a:xfrm>
            <a:off x="467544" y="1600201"/>
            <a:ext cx="7457256" cy="4493096"/>
          </a:xfrm>
        </p:spPr>
        <p:txBody>
          <a:bodyPr>
            <a:normAutofit/>
          </a:bodyPr>
          <a:lstStyle/>
          <a:p>
            <a:pPr marL="550926" indent="-514350" algn="just">
              <a:buFont typeface="Wingdings" pitchFamily="2" charset="2"/>
              <a:buChar char="Ø"/>
            </a:pPr>
            <a:r>
              <a:rPr lang="en-US" sz="2400" dirty="0" smtClean="0">
                <a:solidFill>
                  <a:srgbClr val="00B050"/>
                </a:solidFill>
              </a:rPr>
              <a:t>It is web based application that provide the interface to user for </a:t>
            </a:r>
            <a:r>
              <a:rPr lang="en-US" sz="2400" dirty="0" smtClean="0">
                <a:solidFill>
                  <a:srgbClr val="00B050"/>
                </a:solidFill>
              </a:rPr>
              <a:t>order the food from your favorite hotels</a:t>
            </a:r>
            <a:r>
              <a:rPr lang="en-US" sz="2400" dirty="0" smtClean="0">
                <a:solidFill>
                  <a:srgbClr val="00B050"/>
                </a:solidFill>
              </a:rPr>
              <a:t> .</a:t>
            </a:r>
            <a:endParaRPr lang="en-US" sz="2400" dirty="0" smtClean="0">
              <a:solidFill>
                <a:srgbClr val="00B050"/>
              </a:solidFill>
            </a:endParaRPr>
          </a:p>
          <a:p>
            <a:pPr marL="550926" indent="-514350" algn="just">
              <a:buFont typeface="Wingdings" pitchFamily="2" charset="2"/>
              <a:buChar char="Ø"/>
            </a:pPr>
            <a:r>
              <a:rPr lang="en-US" sz="2400" dirty="0" smtClean="0">
                <a:solidFill>
                  <a:srgbClr val="00B050"/>
                </a:solidFill>
              </a:rPr>
              <a:t>It gives a dashboard to </a:t>
            </a:r>
            <a:r>
              <a:rPr lang="en-US" sz="2400" dirty="0" smtClean="0">
                <a:solidFill>
                  <a:srgbClr val="00B050"/>
                </a:solidFill>
              </a:rPr>
              <a:t>Hotels for </a:t>
            </a:r>
            <a:r>
              <a:rPr lang="en-US" sz="2400" dirty="0" smtClean="0">
                <a:solidFill>
                  <a:srgbClr val="00B050"/>
                </a:solidFill>
              </a:rPr>
              <a:t>management their </a:t>
            </a:r>
            <a:r>
              <a:rPr lang="en-US" sz="2400" dirty="0" smtClean="0">
                <a:solidFill>
                  <a:srgbClr val="00B050"/>
                </a:solidFill>
              </a:rPr>
              <a:t>details and deliveries.</a:t>
            </a:r>
            <a:endParaRPr lang="en-US" sz="2400" dirty="0" smtClean="0">
              <a:solidFill>
                <a:srgbClr val="00B050"/>
              </a:solidFill>
            </a:endParaRPr>
          </a:p>
          <a:p>
            <a:pPr marL="550926" indent="-514350" algn="just">
              <a:buFont typeface="Wingdings" pitchFamily="2" charset="2"/>
              <a:buChar char="Ø"/>
            </a:pPr>
            <a:r>
              <a:rPr lang="en-IN" sz="2400" dirty="0" smtClean="0">
                <a:solidFill>
                  <a:srgbClr val="00B050"/>
                </a:solidFill>
              </a:rPr>
              <a:t>The focus of this project is to managing the </a:t>
            </a:r>
            <a:r>
              <a:rPr lang="en-IN" sz="2400" dirty="0" smtClean="0">
                <a:solidFill>
                  <a:srgbClr val="00B050"/>
                </a:solidFill>
              </a:rPr>
              <a:t>hotel details on single website from where user can choose the restaurant and order the food.</a:t>
            </a:r>
            <a:endParaRPr lang="en-US" sz="2400" dirty="0" smtClean="0">
              <a:solidFill>
                <a:srgbClr val="00B050"/>
              </a:solidFill>
            </a:endParaRPr>
          </a:p>
          <a:p>
            <a:pPr marL="550926" indent="-514350">
              <a:buNone/>
            </a:pPr>
            <a:endParaRPr lang="en-US" sz="3200" dirty="0" smtClean="0">
              <a:solidFill>
                <a:srgbClr val="00B05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solidFill>
                  <a:srgbClr val="0066FF"/>
                </a:solidFill>
              </a:rPr>
              <a:t>Problem Statement</a:t>
            </a:r>
            <a:endParaRPr lang="en-US" u="sng" dirty="0">
              <a:solidFill>
                <a:srgbClr val="0066FF"/>
              </a:solidFill>
            </a:endParaRPr>
          </a:p>
        </p:txBody>
      </p:sp>
      <p:sp>
        <p:nvSpPr>
          <p:cNvPr id="3" name="Content Placeholder 2"/>
          <p:cNvSpPr>
            <a:spLocks noGrp="1"/>
          </p:cNvSpPr>
          <p:nvPr>
            <p:ph idx="1"/>
          </p:nvPr>
        </p:nvSpPr>
        <p:spPr/>
        <p:txBody>
          <a:bodyPr>
            <a:normAutofit/>
          </a:bodyPr>
          <a:lstStyle/>
          <a:p>
            <a:pPr marL="550926" lvl="0" indent="-514350" algn="just">
              <a:buFont typeface="Wingdings" pitchFamily="2" charset="2"/>
              <a:buChar char="Ø"/>
            </a:pPr>
            <a:r>
              <a:rPr lang="en-IN" sz="2000" dirty="0" smtClean="0">
                <a:solidFill>
                  <a:srgbClr val="00B050"/>
                </a:solidFill>
              </a:rPr>
              <a:t>Food ordering is not a big deal in modern time because there is a lot of food ordering websites but there is need of fresh food and details of hotels where it comes for became healthy. So, need this another system.</a:t>
            </a:r>
            <a:endParaRPr lang="en-IN" sz="2000" dirty="0" smtClean="0">
              <a:solidFill>
                <a:srgbClr val="00B050"/>
              </a:solidFill>
            </a:endParaRPr>
          </a:p>
          <a:p>
            <a:pPr marL="550926" indent="-514350" algn="just">
              <a:buFont typeface="Wingdings" pitchFamily="2" charset="2"/>
              <a:buChar char="Ø"/>
            </a:pPr>
            <a:r>
              <a:rPr lang="en-IN" sz="2000" dirty="0" smtClean="0">
                <a:solidFill>
                  <a:srgbClr val="FFC000"/>
                </a:solidFill>
              </a:rPr>
              <a:t>There are some places where food is not delivere</a:t>
            </a:r>
            <a:r>
              <a:rPr lang="en-IN" sz="2000" dirty="0" smtClean="0">
                <a:solidFill>
                  <a:srgbClr val="FFC000"/>
                </a:solidFill>
              </a:rPr>
              <a:t>d on time due to lack of reachable places of single restaurant but here, there more than hundred restaurant that join our system so that it increase the probability of getting food at every place.</a:t>
            </a:r>
            <a:endParaRPr lang="en-IN" sz="2000" dirty="0" smtClean="0">
              <a:solidFill>
                <a:srgbClr val="FFC00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u="sng" dirty="0" smtClean="0">
                <a:solidFill>
                  <a:srgbClr val="0066FF"/>
                </a:solidFill>
              </a:rPr>
              <a:t>Objective</a:t>
            </a:r>
            <a:endParaRPr lang="en-US" u="sng" dirty="0">
              <a:solidFill>
                <a:srgbClr val="0066FF"/>
              </a:solidFill>
            </a:endParaRPr>
          </a:p>
        </p:txBody>
      </p:sp>
      <p:sp>
        <p:nvSpPr>
          <p:cNvPr id="3" name="Content Placeholder 2"/>
          <p:cNvSpPr>
            <a:spLocks noGrp="1"/>
          </p:cNvSpPr>
          <p:nvPr>
            <p:ph idx="1"/>
          </p:nvPr>
        </p:nvSpPr>
        <p:spPr>
          <a:xfrm>
            <a:off x="467544" y="1600201"/>
            <a:ext cx="7457256" cy="4493096"/>
          </a:xfrm>
        </p:spPr>
        <p:txBody>
          <a:bodyPr>
            <a:normAutofit/>
          </a:bodyPr>
          <a:lstStyle/>
          <a:p>
            <a:pPr marL="550926" indent="-514350" algn="just">
              <a:buFont typeface="Wingdings" pitchFamily="2" charset="2"/>
              <a:buChar char="Ø"/>
            </a:pPr>
            <a:r>
              <a:rPr lang="en-US" sz="2400" dirty="0" smtClean="0">
                <a:solidFill>
                  <a:srgbClr val="00B050"/>
                </a:solidFill>
              </a:rPr>
              <a:t>The primary object of </a:t>
            </a:r>
            <a:r>
              <a:rPr lang="en-US" sz="2400" dirty="0" smtClean="0">
                <a:solidFill>
                  <a:srgbClr val="00B050"/>
                </a:solidFill>
              </a:rPr>
              <a:t>food ordering system</a:t>
            </a:r>
            <a:r>
              <a:rPr lang="en-US" sz="2400" dirty="0" smtClean="0">
                <a:solidFill>
                  <a:srgbClr val="00B050"/>
                </a:solidFill>
              </a:rPr>
              <a:t> </a:t>
            </a:r>
            <a:r>
              <a:rPr lang="en-US" sz="2400" dirty="0" smtClean="0">
                <a:solidFill>
                  <a:srgbClr val="00B050"/>
                </a:solidFill>
              </a:rPr>
              <a:t>is to provide </a:t>
            </a:r>
            <a:r>
              <a:rPr lang="en-US" sz="2400" dirty="0" smtClean="0">
                <a:solidFill>
                  <a:srgbClr val="00B050"/>
                </a:solidFill>
              </a:rPr>
              <a:t>the list of restaurant to users for choosing the food.</a:t>
            </a:r>
            <a:endParaRPr lang="en-US" sz="2400" dirty="0" smtClean="0">
              <a:solidFill>
                <a:srgbClr val="00B050"/>
              </a:solidFill>
            </a:endParaRPr>
          </a:p>
          <a:p>
            <a:pPr marL="550926" indent="-514350" algn="just">
              <a:buFont typeface="Wingdings" pitchFamily="2" charset="2"/>
              <a:buChar char="Ø"/>
            </a:pPr>
            <a:r>
              <a:rPr lang="en-US" sz="2400" dirty="0" smtClean="0">
                <a:solidFill>
                  <a:srgbClr val="00B050"/>
                </a:solidFill>
              </a:rPr>
              <a:t>To produce a web-based system that allows the </a:t>
            </a:r>
            <a:r>
              <a:rPr lang="en-US" sz="2400" dirty="0" smtClean="0">
                <a:solidFill>
                  <a:srgbClr val="00B050"/>
                </a:solidFill>
              </a:rPr>
              <a:t>hotels to manage their information on single dashboard.</a:t>
            </a:r>
            <a:endParaRPr lang="en-US" sz="2400" dirty="0" smtClean="0">
              <a:solidFill>
                <a:srgbClr val="00B050"/>
              </a:solidFill>
            </a:endParaRPr>
          </a:p>
          <a:p>
            <a:pPr marL="550926" indent="-514350">
              <a:buFont typeface="Wingdings" pitchFamily="2" charset="2"/>
              <a:buChar char="Ø"/>
            </a:pPr>
            <a:r>
              <a:rPr lang="en-IN" sz="2400" dirty="0" smtClean="0">
                <a:solidFill>
                  <a:srgbClr val="00B050"/>
                </a:solidFill>
              </a:rPr>
              <a:t>Every individual would be able to </a:t>
            </a:r>
            <a:r>
              <a:rPr lang="en-IN" sz="2400" dirty="0" smtClean="0">
                <a:solidFill>
                  <a:srgbClr val="00B050"/>
                </a:solidFill>
              </a:rPr>
              <a:t>compare the cost of food according the hotels.</a:t>
            </a:r>
            <a:endParaRPr lang="en-US" sz="2400" dirty="0" smtClean="0">
              <a:solidFill>
                <a:srgbClr val="00B05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smtClean="0">
                <a:solidFill>
                  <a:srgbClr val="0066FF"/>
                </a:solidFill>
              </a:rPr>
              <a:t>System Requirements</a:t>
            </a:r>
            <a:endParaRPr lang="en-US" u="sng" dirty="0">
              <a:solidFill>
                <a:srgbClr val="0066FF"/>
              </a:solidFill>
            </a:endParaRPr>
          </a:p>
        </p:txBody>
      </p:sp>
      <p:sp>
        <p:nvSpPr>
          <p:cNvPr id="3" name="Content Placeholder 2"/>
          <p:cNvSpPr>
            <a:spLocks noGrp="1"/>
          </p:cNvSpPr>
          <p:nvPr>
            <p:ph idx="1"/>
          </p:nvPr>
        </p:nvSpPr>
        <p:spPr/>
        <p:txBody>
          <a:bodyPr>
            <a:normAutofit/>
          </a:bodyPr>
          <a:lstStyle/>
          <a:p>
            <a:pPr marL="550926" indent="-514350">
              <a:buNone/>
            </a:pPr>
            <a:r>
              <a:rPr lang="en-IN" dirty="0" smtClean="0">
                <a:solidFill>
                  <a:srgbClr val="FFFF00"/>
                </a:solidFill>
              </a:rPr>
              <a:t>1. </a:t>
            </a:r>
            <a:r>
              <a:rPr lang="en-IN" u="sng" dirty="0" smtClean="0">
                <a:solidFill>
                  <a:srgbClr val="FFFF00"/>
                </a:solidFill>
              </a:rPr>
              <a:t>Hardware Requirements:</a:t>
            </a:r>
          </a:p>
          <a:p>
            <a:pPr lvl="1"/>
            <a:r>
              <a:rPr lang="en-US" sz="2800" dirty="0" smtClean="0">
                <a:solidFill>
                  <a:srgbClr val="00B050"/>
                </a:solidFill>
              </a:rPr>
              <a:t>PC with 4GB RAM, 500 GB HDD</a:t>
            </a:r>
            <a:endParaRPr lang="en-US" sz="2400" dirty="0" smtClean="0">
              <a:solidFill>
                <a:srgbClr val="00B050"/>
              </a:solidFill>
            </a:endParaRPr>
          </a:p>
          <a:p>
            <a:pPr lvl="1"/>
            <a:r>
              <a:rPr lang="en-US" sz="2800" dirty="0" smtClean="0">
                <a:solidFill>
                  <a:srgbClr val="00B050"/>
                </a:solidFill>
              </a:rPr>
              <a:t>I3 Processor</a:t>
            </a:r>
            <a:endParaRPr lang="en-IN" u="sng" dirty="0" smtClean="0">
              <a:solidFill>
                <a:srgbClr val="00B050"/>
              </a:solidFill>
            </a:endParaRPr>
          </a:p>
          <a:p>
            <a:pPr marL="550926" indent="-514350">
              <a:buNone/>
            </a:pPr>
            <a:r>
              <a:rPr lang="en-IN" sz="3200" dirty="0" smtClean="0">
                <a:solidFill>
                  <a:srgbClr val="FFFF00"/>
                </a:solidFill>
              </a:rPr>
              <a:t>2. </a:t>
            </a:r>
            <a:r>
              <a:rPr lang="en-IN" sz="3200" u="sng" dirty="0" smtClean="0">
                <a:solidFill>
                  <a:srgbClr val="FFFF00"/>
                </a:solidFill>
              </a:rPr>
              <a:t>Software Requirements:</a:t>
            </a:r>
            <a:endParaRPr lang="en-US" sz="2800" u="sng" dirty="0" smtClean="0">
              <a:solidFill>
                <a:srgbClr val="FFFF00"/>
              </a:solidFill>
            </a:endParaRPr>
          </a:p>
          <a:p>
            <a:pPr lvl="1"/>
            <a:r>
              <a:rPr lang="en-US" sz="2800" dirty="0" smtClean="0">
                <a:solidFill>
                  <a:srgbClr val="00B050"/>
                </a:solidFill>
              </a:rPr>
              <a:t>XAMPP web server 1.0.0.0</a:t>
            </a:r>
            <a:endParaRPr lang="en-US" sz="2400" dirty="0" smtClean="0">
              <a:solidFill>
                <a:srgbClr val="00B050"/>
              </a:solidFill>
            </a:endParaRPr>
          </a:p>
          <a:p>
            <a:pPr lvl="1"/>
            <a:r>
              <a:rPr lang="en-US" sz="2800" dirty="0" smtClean="0">
                <a:solidFill>
                  <a:srgbClr val="00B050"/>
                </a:solidFill>
              </a:rPr>
              <a:t>VS code editor 1.46.1.0</a:t>
            </a:r>
            <a:endParaRPr lang="en-US" sz="2400" dirty="0" smtClean="0">
              <a:solidFill>
                <a:srgbClr val="00B050"/>
              </a:solidFill>
            </a:endParaRPr>
          </a:p>
          <a:p>
            <a:pPr lvl="1"/>
            <a:r>
              <a:rPr lang="en-US" sz="2800" dirty="0" err="1" smtClean="0">
                <a:solidFill>
                  <a:srgbClr val="00B050"/>
                </a:solidFill>
              </a:rPr>
              <a:t>GitHub</a:t>
            </a:r>
            <a:r>
              <a:rPr lang="en-US" sz="2800" dirty="0" smtClean="0">
                <a:solidFill>
                  <a:srgbClr val="00B050"/>
                </a:solidFill>
              </a:rPr>
              <a:t> Repository</a:t>
            </a:r>
            <a:endParaRPr lang="en-US" sz="2800" dirty="0" smtClean="0"/>
          </a:p>
          <a:p>
            <a:pPr marL="550926" indent="-514350">
              <a:buNone/>
            </a:pPr>
            <a:endParaRPr lang="en-US" u="sng" dirty="0">
              <a:solidFill>
                <a:srgbClr val="FFFF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smtClean="0">
                <a:solidFill>
                  <a:srgbClr val="00B0F0"/>
                </a:solidFill>
              </a:rPr>
              <a:t>Languages Used</a:t>
            </a:r>
            <a:endParaRPr lang="en-US" u="sng" dirty="0">
              <a:solidFill>
                <a:srgbClr val="00B0F0"/>
              </a:solidFill>
            </a:endParaRPr>
          </a:p>
        </p:txBody>
      </p:sp>
      <p:sp>
        <p:nvSpPr>
          <p:cNvPr id="3" name="Content Placeholder 2"/>
          <p:cNvSpPr>
            <a:spLocks noGrp="1"/>
          </p:cNvSpPr>
          <p:nvPr>
            <p:ph idx="1"/>
          </p:nvPr>
        </p:nvSpPr>
        <p:spPr/>
        <p:txBody>
          <a:bodyPr/>
          <a:lstStyle/>
          <a:p>
            <a:pPr marL="550926" indent="-514350">
              <a:buFont typeface="Wingdings" pitchFamily="2" charset="2"/>
              <a:buChar char="Ø"/>
            </a:pPr>
            <a:r>
              <a:rPr lang="en-US" dirty="0" smtClean="0">
                <a:solidFill>
                  <a:srgbClr val="00B050"/>
                </a:solidFill>
              </a:rPr>
              <a:t>HTML5</a:t>
            </a:r>
          </a:p>
          <a:p>
            <a:pPr marL="550926" indent="-514350">
              <a:buFont typeface="Wingdings" pitchFamily="2" charset="2"/>
              <a:buChar char="Ø"/>
            </a:pPr>
            <a:r>
              <a:rPr lang="en-IN" dirty="0" smtClean="0">
                <a:solidFill>
                  <a:srgbClr val="00B050"/>
                </a:solidFill>
              </a:rPr>
              <a:t>CSS</a:t>
            </a:r>
            <a:endParaRPr lang="en-US" dirty="0" smtClean="0">
              <a:solidFill>
                <a:srgbClr val="00B050"/>
              </a:solidFill>
            </a:endParaRPr>
          </a:p>
          <a:p>
            <a:pPr marL="550926" indent="-514350">
              <a:buFont typeface="Wingdings" pitchFamily="2" charset="2"/>
              <a:buChar char="Ø"/>
            </a:pPr>
            <a:r>
              <a:rPr lang="en-US" dirty="0" smtClean="0">
                <a:solidFill>
                  <a:srgbClr val="00B050"/>
                </a:solidFill>
              </a:rPr>
              <a:t>JavaScript</a:t>
            </a:r>
          </a:p>
          <a:p>
            <a:pPr marL="550926" indent="-514350">
              <a:buFont typeface="Wingdings" pitchFamily="2" charset="2"/>
              <a:buChar char="Ø"/>
            </a:pPr>
            <a:r>
              <a:rPr lang="en-US" dirty="0" smtClean="0">
                <a:solidFill>
                  <a:srgbClr val="00B050"/>
                </a:solidFill>
              </a:rPr>
              <a:t>PHP 7.1.33.0</a:t>
            </a:r>
          </a:p>
          <a:p>
            <a:pPr marL="550926" indent="-514350">
              <a:buFont typeface="Wingdings" pitchFamily="2" charset="2"/>
              <a:buChar char="Ø"/>
            </a:pPr>
            <a:r>
              <a:rPr lang="en-US" dirty="0" smtClean="0">
                <a:solidFill>
                  <a:srgbClr val="00B050"/>
                </a:solidFill>
              </a:rPr>
              <a:t>My SQL </a:t>
            </a:r>
            <a:r>
              <a:rPr lang="en-US" dirty="0" smtClean="0">
                <a:solidFill>
                  <a:srgbClr val="00B050"/>
                </a:solidFill>
              </a:rPr>
              <a:t>database</a:t>
            </a:r>
          </a:p>
          <a:p>
            <a:pPr marL="550926" indent="-514350">
              <a:buFont typeface="Wingdings" pitchFamily="2" charset="2"/>
              <a:buChar char="Ø"/>
            </a:pPr>
            <a:r>
              <a:rPr lang="en-US" dirty="0" smtClean="0">
                <a:solidFill>
                  <a:srgbClr val="00B050"/>
                </a:solidFill>
              </a:rPr>
              <a:t>Bootstrap 4</a:t>
            </a:r>
            <a:endParaRPr lang="en-US" dirty="0" smtClean="0">
              <a:solidFill>
                <a:srgbClr val="00B050"/>
              </a:solidFill>
            </a:endParaRPr>
          </a:p>
          <a:p>
            <a:pPr>
              <a:buNone/>
            </a:pP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smtClean="0">
                <a:solidFill>
                  <a:srgbClr val="0066FF"/>
                </a:solidFill>
              </a:rPr>
              <a:t>Software Design</a:t>
            </a:r>
            <a:endParaRPr lang="en-US" u="sng" dirty="0">
              <a:solidFill>
                <a:srgbClr val="0066FF"/>
              </a:solidFill>
            </a:endParaRPr>
          </a:p>
        </p:txBody>
      </p:sp>
      <p:sp>
        <p:nvSpPr>
          <p:cNvPr id="3" name="Content Placeholder 2"/>
          <p:cNvSpPr>
            <a:spLocks noGrp="1"/>
          </p:cNvSpPr>
          <p:nvPr>
            <p:ph idx="1"/>
          </p:nvPr>
        </p:nvSpPr>
        <p:spPr>
          <a:xfrm>
            <a:off x="457200" y="1268760"/>
            <a:ext cx="7467600" cy="4857403"/>
          </a:xfrm>
        </p:spPr>
        <p:txBody>
          <a:bodyPr/>
          <a:lstStyle/>
          <a:p>
            <a:r>
              <a:rPr lang="en-IN" u="sng" dirty="0" smtClean="0">
                <a:solidFill>
                  <a:srgbClr val="FFFF00"/>
                </a:solidFill>
              </a:rPr>
              <a:t>Use Case Diagram:</a:t>
            </a:r>
          </a:p>
          <a:p>
            <a:endParaRPr lang="en-US" u="sng" dirty="0">
              <a:solidFill>
                <a:srgbClr val="FFFF00"/>
              </a:solidFill>
            </a:endParaRPr>
          </a:p>
        </p:txBody>
      </p:sp>
      <p:pic>
        <p:nvPicPr>
          <p:cNvPr id="4" name="image3.jpeg" descr="Screenshot (26).png"/>
          <p:cNvPicPr/>
          <p:nvPr/>
        </p:nvPicPr>
        <p:blipFill>
          <a:blip r:embed="rId2"/>
          <a:stretch>
            <a:fillRect/>
          </a:stretch>
        </p:blipFill>
        <p:spPr>
          <a:xfrm>
            <a:off x="2000232" y="2289612"/>
            <a:ext cx="5088628" cy="35754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smtClean="0">
                <a:solidFill>
                  <a:srgbClr val="00B0F0"/>
                </a:solidFill>
              </a:rPr>
              <a:t>Software Design</a:t>
            </a:r>
            <a:endParaRPr lang="en-US" u="sng" dirty="0">
              <a:solidFill>
                <a:srgbClr val="00B0F0"/>
              </a:solidFill>
            </a:endParaRPr>
          </a:p>
        </p:txBody>
      </p:sp>
      <p:sp>
        <p:nvSpPr>
          <p:cNvPr id="3" name="Content Placeholder 2"/>
          <p:cNvSpPr>
            <a:spLocks noGrp="1"/>
          </p:cNvSpPr>
          <p:nvPr>
            <p:ph idx="1"/>
          </p:nvPr>
        </p:nvSpPr>
        <p:spPr>
          <a:xfrm>
            <a:off x="457200" y="1268760"/>
            <a:ext cx="7467600" cy="4857403"/>
          </a:xfrm>
        </p:spPr>
        <p:txBody>
          <a:bodyPr/>
          <a:lstStyle/>
          <a:p>
            <a:r>
              <a:rPr lang="en-IN" u="sng" dirty="0" smtClean="0">
                <a:solidFill>
                  <a:srgbClr val="FFFF00"/>
                </a:solidFill>
              </a:rPr>
              <a:t>ER Diagram:</a:t>
            </a:r>
          </a:p>
          <a:p>
            <a:endParaRPr lang="en-IN" u="sng" dirty="0" smtClean="0">
              <a:solidFill>
                <a:srgbClr val="FFFF00"/>
              </a:solidFill>
            </a:endParaRPr>
          </a:p>
          <a:p>
            <a:endParaRPr lang="en-US" u="sng" dirty="0">
              <a:solidFill>
                <a:srgbClr val="FFFF00"/>
              </a:solidFill>
            </a:endParaRPr>
          </a:p>
        </p:txBody>
      </p:sp>
      <p:pic>
        <p:nvPicPr>
          <p:cNvPr id="4" name="image6.jpeg" descr="Screenshot (28).png"/>
          <p:cNvPicPr/>
          <p:nvPr/>
        </p:nvPicPr>
        <p:blipFill>
          <a:blip r:embed="rId2"/>
          <a:stretch>
            <a:fillRect/>
          </a:stretch>
        </p:blipFill>
        <p:spPr>
          <a:xfrm>
            <a:off x="857224" y="2000240"/>
            <a:ext cx="7143800" cy="45720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smtClean="0">
                <a:solidFill>
                  <a:srgbClr val="0066FF"/>
                </a:solidFill>
              </a:rPr>
              <a:t>Software Design</a:t>
            </a:r>
            <a:endParaRPr lang="en-US" u="sng" dirty="0">
              <a:solidFill>
                <a:srgbClr val="0066FF"/>
              </a:solidFill>
            </a:endParaRPr>
          </a:p>
        </p:txBody>
      </p:sp>
      <p:sp>
        <p:nvSpPr>
          <p:cNvPr id="3" name="Content Placeholder 2"/>
          <p:cNvSpPr>
            <a:spLocks noGrp="1"/>
          </p:cNvSpPr>
          <p:nvPr>
            <p:ph idx="1"/>
          </p:nvPr>
        </p:nvSpPr>
        <p:spPr/>
        <p:txBody>
          <a:bodyPr/>
          <a:lstStyle/>
          <a:p>
            <a:r>
              <a:rPr lang="en-IN" u="sng" dirty="0" smtClean="0">
                <a:solidFill>
                  <a:srgbClr val="FFFF00"/>
                </a:solidFill>
              </a:rPr>
              <a:t>DFD Level-0 Diagram:</a:t>
            </a:r>
          </a:p>
          <a:p>
            <a:endParaRPr lang="en-IN" u="sng" dirty="0" smtClean="0">
              <a:solidFill>
                <a:srgbClr val="FFFF00"/>
              </a:solidFill>
            </a:endParaRPr>
          </a:p>
          <a:p>
            <a:endParaRPr lang="en-US" u="sng" dirty="0">
              <a:solidFill>
                <a:srgbClr val="FFFF00"/>
              </a:solidFill>
            </a:endParaRPr>
          </a:p>
        </p:txBody>
      </p:sp>
      <p:pic>
        <p:nvPicPr>
          <p:cNvPr id="5" name="Picture 4" descr="Screenshot (27).png"/>
          <p:cNvPicPr>
            <a:picLocks noChangeAspect="1"/>
          </p:cNvPicPr>
          <p:nvPr/>
        </p:nvPicPr>
        <p:blipFill>
          <a:blip r:embed="rId2"/>
          <a:stretch>
            <a:fillRect/>
          </a:stretch>
        </p:blipFill>
        <p:spPr>
          <a:xfrm>
            <a:off x="1000100" y="2958858"/>
            <a:ext cx="6927222" cy="28649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theme1.xml><?xml version="1.0" encoding="utf-8"?>
<a:theme xmlns:a="http://schemas.openxmlformats.org/drawingml/2006/main" name="Technic">
  <a:themeElements>
    <a:clrScheme name="Technic">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250</TotalTime>
  <Words>394</Words>
  <Application>Microsoft Office PowerPoint</Application>
  <PresentationFormat>On-screen Show (4:3)</PresentationFormat>
  <Paragraphs>71</Paragraphs>
  <Slides>16</Slides>
  <Notes>1</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Technic</vt:lpstr>
      <vt:lpstr>FOOD ORDERING SYSTEM</vt:lpstr>
      <vt:lpstr>Introduction</vt:lpstr>
      <vt:lpstr>Problem Statement</vt:lpstr>
      <vt:lpstr>Objective</vt:lpstr>
      <vt:lpstr>System Requirements</vt:lpstr>
      <vt:lpstr>Languages Used</vt:lpstr>
      <vt:lpstr>Software Design</vt:lpstr>
      <vt:lpstr>Software Design</vt:lpstr>
      <vt:lpstr>Software Design</vt:lpstr>
      <vt:lpstr>Software Design</vt:lpstr>
      <vt:lpstr> Implementation</vt:lpstr>
      <vt:lpstr>Implementation</vt:lpstr>
      <vt:lpstr>Implementation</vt:lpstr>
      <vt:lpstr>Implementation</vt:lpstr>
      <vt:lpstr>Conclusion</vt:lpstr>
      <vt:lpstr>Slide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HOUSE RENTAL SYSTEM</dc:title>
  <dc:creator>LENOVO</dc:creator>
  <cp:lastModifiedBy>madan mohan</cp:lastModifiedBy>
  <cp:revision>13</cp:revision>
  <dcterms:created xsi:type="dcterms:W3CDTF">2020-11-30T08:10:35Z</dcterms:created>
  <dcterms:modified xsi:type="dcterms:W3CDTF">2020-12-01T16:13:36Z</dcterms:modified>
</cp:coreProperties>
</file>